
<file path=[Content_Types].xml><?xml version="1.0" encoding="utf-8"?>
<Types xmlns="http://schemas.openxmlformats.org/package/2006/content-types">
  <Default Extension="png" ContentType="image/png"/>
  <Default Extension="m4a" ContentType="audio/mp4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581" y="1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3/25/2020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hyperlink" Target="https://www.nextgenscience.org/pe/2-ess1-1-earths-place-universe" TargetMode="External"/><Relationship Id="rId5" Type="http://schemas.openxmlformats.org/officeDocument/2006/relationships/hyperlink" Target="https://sites.google.com/wflboces.org/boces4science/home" TargetMode="External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4.png"/><Relationship Id="rId5" Type="http://schemas.openxmlformats.org/officeDocument/2006/relationships/hyperlink" Target="https://www.google.com/earth/" TargetMode="External"/><Relationship Id="rId4" Type="http://schemas.openxmlformats.org/officeDocument/2006/relationships/hyperlink" Target="https://www.youtube.com/watch?v=PVsiFx9ZyFo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pkjJsYsy5cA" TargetMode="External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www.youtube.com/watch?v=_P3nAWvxKz8" TargetMode="Externa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hyperlink" Target="https://www.youtube.com/watch?v=FN6QX43QB4g" TargetMode="External"/><Relationship Id="rId5" Type="http://schemas.openxmlformats.org/officeDocument/2006/relationships/hyperlink" Target="https://www.youtube.com/watch?v=KWTDmg8OI_Y" TargetMode="External"/><Relationship Id="rId10" Type="http://schemas.openxmlformats.org/officeDocument/2006/relationships/image" Target="../media/image4.png"/><Relationship Id="rId4" Type="http://schemas.openxmlformats.org/officeDocument/2006/relationships/hyperlink" Target="https://www.youtube.com/watch?v=BsqKTJtK_vw" TargetMode="External"/><Relationship Id="rId9" Type="http://schemas.openxmlformats.org/officeDocument/2006/relationships/hyperlink" Target="https://www.youtube.com/watch?v=dk8zDjQT0aE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4.png"/><Relationship Id="rId5" Type="http://schemas.openxmlformats.org/officeDocument/2006/relationships/hyperlink" Target="https://www.youtube.com/watch?v=KXZV7rmuUMI" TargetMode="Externa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7.xml"/><Relationship Id="rId7" Type="http://schemas.openxmlformats.org/officeDocument/2006/relationships/hyperlink" Target="http://www.cinemaperaestudiants.cat/activitats/Activitats2016/TSSPIVET/spivetgeography.htm" TargetMode="Externa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hyperlink" Target="https://www.wardsci.com/store/product/8873284/elementary-geography-terms-poster-td-ct-24-x-36" TargetMode="Externa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9"/>
            <a:ext cx="8637073" cy="1044790"/>
          </a:xfrm>
        </p:spPr>
        <p:txBody>
          <a:bodyPr/>
          <a:lstStyle/>
          <a:p>
            <a:r>
              <a:rPr lang="en-US" dirty="0" smtClean="0"/>
              <a:t>Earth’s Features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3782" y="2340864"/>
            <a:ext cx="5841030" cy="29693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1016" y="2340864"/>
            <a:ext cx="40325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Explore the features of Earth at home.</a:t>
            </a:r>
          </a:p>
          <a:p>
            <a:endParaRPr lang="en-US" dirty="0"/>
          </a:p>
          <a:p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sites.google.com/wflboces.org/boces4science/home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Grade 2</a:t>
            </a:r>
            <a:endParaRPr lang="en-US" dirty="0"/>
          </a:p>
        </p:txBody>
      </p:sp>
      <p:pic>
        <p:nvPicPr>
          <p:cNvPr id="6" name="Picture 5">
            <a:hlinkClick r:id="rId6"/>
          </p:cNvPr>
          <p:cNvPicPr>
            <a:picLocks noChangeAspect="1"/>
          </p:cNvPicPr>
          <p:nvPr/>
        </p:nvPicPr>
        <p:blipFill rotWithShape="1">
          <a:blip r:embed="rId7"/>
          <a:srcRect l="5220" t="25894" r="15038" b="69847"/>
          <a:stretch/>
        </p:blipFill>
        <p:spPr>
          <a:xfrm>
            <a:off x="1271016" y="5630251"/>
            <a:ext cx="10409801" cy="347472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295509" y="10265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799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8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BOCES 4 Science Kit: </a:t>
            </a:r>
            <a:r>
              <a:rPr lang="en-US" i="1" dirty="0" smtClean="0"/>
              <a:t>Earth’s Features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457200" lvl="1" indent="-457200">
              <a:buNone/>
            </a:pPr>
            <a:r>
              <a:rPr lang="en-US" sz="3300" b="1" dirty="0">
                <a:solidFill>
                  <a:schemeClr val="accent1">
                    <a:lumMod val="75000"/>
                  </a:schemeClr>
                </a:solidFill>
              </a:rPr>
              <a:t>Anchoring Phenomena: Where should Tina live? </a:t>
            </a:r>
          </a:p>
          <a:p>
            <a:pPr marL="0" indent="0">
              <a:buNone/>
            </a:pPr>
            <a:r>
              <a:rPr lang="en-US" b="1" dirty="0"/>
              <a:t>Tina’s Story Line:</a:t>
            </a:r>
          </a:p>
          <a:p>
            <a:pPr marL="0" indent="0">
              <a:buNone/>
            </a:pPr>
            <a:r>
              <a:rPr lang="en-US" dirty="0"/>
              <a:t>Tina has been traveling and exploring all over the world, but now she is ready to settle down in the </a:t>
            </a:r>
          </a:p>
          <a:p>
            <a:pPr marL="0" indent="0">
              <a:buNone/>
            </a:pPr>
            <a:r>
              <a:rPr lang="en-US" dirty="0"/>
              <a:t>United States. Each of Tina’s family members want her to settle down near them. </a:t>
            </a:r>
          </a:p>
          <a:p>
            <a:pPr marL="0" indent="0">
              <a:buNone/>
            </a:pPr>
            <a:r>
              <a:rPr lang="en-US" dirty="0"/>
              <a:t>Tina needs the students’ help deciding where she should settle down. As she visits each place, </a:t>
            </a:r>
          </a:p>
          <a:p>
            <a:pPr marL="0" indent="0">
              <a:buNone/>
            </a:pPr>
            <a:r>
              <a:rPr lang="en-US" dirty="0"/>
              <a:t>she sends a postcard describing the location to the students. As the unit progresses, students gather</a:t>
            </a:r>
          </a:p>
          <a:p>
            <a:pPr marL="0" indent="0">
              <a:buNone/>
            </a:pPr>
            <a:r>
              <a:rPr lang="en-US" dirty="0"/>
              <a:t>information about landforms and water features from multiple sources, and learn how Earth’s surface </a:t>
            </a:r>
          </a:p>
          <a:p>
            <a:pPr marL="0" indent="0">
              <a:buNone/>
            </a:pPr>
            <a:r>
              <a:rPr lang="en-US" dirty="0"/>
              <a:t>is affected by fast and slow changes. At the end of the unit, students make informed opinions and </a:t>
            </a:r>
          </a:p>
          <a:p>
            <a:pPr marL="0" indent="0">
              <a:buNone/>
            </a:pPr>
            <a:r>
              <a:rPr lang="en-US" dirty="0"/>
              <a:t>write to Tina to help her decide where she should live.</a:t>
            </a:r>
          </a:p>
          <a:p>
            <a:endParaRPr lang="en-US" dirty="0"/>
          </a:p>
        </p:txBody>
      </p:sp>
      <p:pic>
        <p:nvPicPr>
          <p:cNvPr id="4" name="Picture 3" descr="Cartoon, Child, Comic, Comic Characters, Female, Girl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4988" y="2480068"/>
            <a:ext cx="1185698" cy="2286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584988" y="81366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13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91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What are Earth’s Features?</a:t>
            </a:r>
            <a:br>
              <a:rPr lang="en-US" dirty="0" smtClean="0"/>
            </a:br>
            <a:r>
              <a:rPr lang="en-US" dirty="0" smtClean="0"/>
              <a:t>2. Where do we find Earth’s Features?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Options to help students learn about Earth’s features.</a:t>
            </a:r>
          </a:p>
          <a:p>
            <a:pPr lvl="1"/>
            <a:r>
              <a:rPr lang="en-US" dirty="0" smtClean="0"/>
              <a:t>Flat Stanley – A whimsical tale about a boy, who was flattened, and mailed to different locations. As this tale caught the interest of teachers it was suggested that a picture of “Stanley” be mailed from different family members or shown on a text or email from all around the country. This could be a great way to introduce students to different Earth features.  Here is a link to the online book: </a:t>
            </a:r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www.youtube.com/watch?v=PVsiFx9ZyFo</a:t>
            </a:r>
            <a:r>
              <a:rPr lang="en-US" dirty="0" smtClean="0"/>
              <a:t>  I suggest increasing the speed to 1.25 normal speed. (use the gear icon of the </a:t>
            </a:r>
            <a:r>
              <a:rPr lang="en-US" dirty="0" err="1" smtClean="0"/>
              <a:t>youtube</a:t>
            </a:r>
            <a:r>
              <a:rPr lang="en-US" dirty="0" smtClean="0"/>
              <a:t> bottom menu bar)</a:t>
            </a:r>
          </a:p>
          <a:p>
            <a:pPr lvl="1"/>
            <a:r>
              <a:rPr lang="en-US" dirty="0" smtClean="0"/>
              <a:t>Where’s Waldo could be a cute way to have students find Waldo on different Earth’s Features. </a:t>
            </a:r>
          </a:p>
          <a:p>
            <a:pPr lvl="1"/>
            <a:r>
              <a:rPr lang="en-US" dirty="0" smtClean="0"/>
              <a:t>Google Earth: </a:t>
            </a:r>
            <a:r>
              <a:rPr lang="en-US" dirty="0">
                <a:hlinkClick r:id="rId5"/>
              </a:rPr>
              <a:t>https://www.google.com/earth</a:t>
            </a:r>
            <a:r>
              <a:rPr lang="en-US" dirty="0" smtClean="0">
                <a:hlinkClick r:id="rId5"/>
              </a:rPr>
              <a:t>/</a:t>
            </a:r>
            <a:r>
              <a:rPr lang="en-US" dirty="0" smtClean="0"/>
              <a:t> is a great way for students to explore the wonders of our Earth and </a:t>
            </a:r>
            <a:r>
              <a:rPr lang="en-US" dirty="0" err="1" smtClean="0"/>
              <a:t>and</a:t>
            </a:r>
            <a:r>
              <a:rPr lang="en-US" dirty="0" smtClean="0"/>
              <a:t> zoom in specific regions.  </a:t>
            </a:r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64957" y="6425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545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83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Videos 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78" y="1853754"/>
            <a:ext cx="9603275" cy="345061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hlinkClick r:id="rId4"/>
              </a:rPr>
              <a:t>https</a:t>
            </a:r>
            <a:r>
              <a:rPr lang="en-US" dirty="0">
                <a:hlinkClick r:id="rId4"/>
              </a:rPr>
              <a:t>://</a:t>
            </a:r>
            <a:r>
              <a:rPr lang="en-US" dirty="0" smtClean="0">
                <a:hlinkClick r:id="rId4"/>
              </a:rPr>
              <a:t>www.youtube.com/watch?v=BsqKTJtK_vw</a:t>
            </a:r>
            <a:r>
              <a:rPr lang="en-US" dirty="0" smtClean="0"/>
              <a:t> – this is a great video on many types of landforms and bodies of water</a:t>
            </a:r>
          </a:p>
          <a:p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www.youtube.com/watch?v=KWTDmg8OI_Y</a:t>
            </a:r>
            <a:r>
              <a:rPr lang="en-US" dirty="0" smtClean="0"/>
              <a:t> – Dr. DeMaio explains different land forms (a bit quirky)</a:t>
            </a:r>
          </a:p>
          <a:p>
            <a:r>
              <a:rPr lang="en-US" dirty="0">
                <a:hlinkClick r:id="rId6"/>
              </a:rPr>
              <a:t>https://</a:t>
            </a:r>
            <a:r>
              <a:rPr lang="en-US" dirty="0" smtClean="0">
                <a:hlinkClick r:id="rId6"/>
              </a:rPr>
              <a:t>www.youtube.com/watch?v=FN6QX43QB4g</a:t>
            </a:r>
            <a:r>
              <a:rPr lang="en-US" dirty="0" smtClean="0"/>
              <a:t> – Crash </a:t>
            </a:r>
            <a:r>
              <a:rPr lang="en-US" dirty="0"/>
              <a:t>C</a:t>
            </a:r>
            <a:r>
              <a:rPr lang="en-US" dirty="0" smtClean="0"/>
              <a:t>ourse for Kids. Mostly about landforms but a bit of water. I recommend changing the speed of the video to 75%</a:t>
            </a:r>
          </a:p>
          <a:p>
            <a:r>
              <a:rPr lang="en-US" dirty="0">
                <a:hlinkClick r:id="rId7"/>
              </a:rPr>
              <a:t>https://www.youtube.com/watch?v=_</a:t>
            </a:r>
            <a:r>
              <a:rPr lang="en-US" dirty="0" smtClean="0">
                <a:hlinkClick r:id="rId7"/>
              </a:rPr>
              <a:t>P3nAWvxKz8</a:t>
            </a:r>
            <a:r>
              <a:rPr lang="en-US" dirty="0" smtClean="0"/>
              <a:t> – no speaking in this just shows different landforms with a label identifying it.</a:t>
            </a:r>
          </a:p>
          <a:p>
            <a:r>
              <a:rPr lang="en-US" dirty="0">
                <a:hlinkClick r:id="rId8"/>
              </a:rPr>
              <a:t>https://</a:t>
            </a:r>
            <a:r>
              <a:rPr lang="en-US" dirty="0" smtClean="0">
                <a:hlinkClick r:id="rId8"/>
              </a:rPr>
              <a:t>www.youtube.com/watch?v=pkjJsYsy5cA</a:t>
            </a:r>
            <a:r>
              <a:rPr lang="en-US" dirty="0" smtClean="0"/>
              <a:t> this is a low level video introducing Earth Features vocabulary</a:t>
            </a:r>
          </a:p>
          <a:p>
            <a:r>
              <a:rPr lang="en-US" dirty="0">
                <a:hlinkClick r:id="rId9"/>
              </a:rPr>
              <a:t>https://</a:t>
            </a:r>
            <a:r>
              <a:rPr lang="en-US" dirty="0" smtClean="0">
                <a:hlinkClick r:id="rId9"/>
              </a:rPr>
              <a:t>www.youtube.com/watch?v=dk8zDjQT0aE</a:t>
            </a:r>
            <a:r>
              <a:rPr lang="en-US" dirty="0" smtClean="0"/>
              <a:t> – this video is more basic about continents, oceans, countries, etc… a good link to social studies.</a:t>
            </a:r>
            <a:endParaRPr lang="en-US" dirty="0"/>
          </a:p>
        </p:txBody>
      </p:sp>
      <p:sp>
        <p:nvSpPr>
          <p:cNvPr id="4" name="AutoShape 2" descr="https://i.ytimg.com/an_webp/BsqKTJtK_vw/mqdefault_6s.webp?du=3000&amp;sqp=CIyO6vMF&amp;rs=AOn4CLDdoibouwIf2i-mOHnU4WCFBFPSk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446653" y="80451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734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54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 Outside!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523" y="1924653"/>
            <a:ext cx="7601761" cy="3671475"/>
          </a:xfrm>
        </p:spPr>
        <p:txBody>
          <a:bodyPr>
            <a:normAutofit/>
          </a:bodyPr>
          <a:lstStyle/>
          <a:p>
            <a:r>
              <a:rPr lang="en-US" dirty="0" smtClean="0"/>
              <a:t>Have students go outside and look around. Maybe they will see a hill, mountain, pond, lake, or maybe nothing that they recognize.  Allow them time to look closely.</a:t>
            </a:r>
          </a:p>
          <a:p>
            <a:r>
              <a:rPr lang="en-US" dirty="0" smtClean="0"/>
              <a:t>Have students take a small figure like a Lego person outside. Find some dirt or mounds in your yard. Have them build different landforms for the figure. Students can label the different </a:t>
            </a:r>
            <a:r>
              <a:rPr lang="en-US" smtClean="0"/>
              <a:t>landforms they make.</a:t>
            </a:r>
          </a:p>
          <a:p>
            <a:endParaRPr lang="en-US" dirty="0"/>
          </a:p>
        </p:txBody>
      </p:sp>
      <p:pic>
        <p:nvPicPr>
          <p:cNvPr id="2050" name="Picture 2" descr="Image result for lego person in di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709" y="2295144"/>
            <a:ext cx="2523321" cy="1892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163123" y="4259693"/>
            <a:ext cx="50288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5"/>
              </a:rPr>
              <a:t>https://www.youtube.com/watch?v=KXZV7rmuUMI</a:t>
            </a:r>
            <a:endParaRPr lang="en-US" dirty="0"/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293741" y="80451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702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92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geography poster of term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639" y="413956"/>
            <a:ext cx="3771900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geography poster of term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912" y="832104"/>
            <a:ext cx="5570347" cy="3732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303264" y="464442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6"/>
              </a:rPr>
              <a:t>https://www.wardsci.com/store/product/8873284/elementary-geography-terms-poster-td-ct-24-x-36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533085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7"/>
              </a:rPr>
              <a:t>http://www.cinemaperaestudiants.cat/activitats/Activitats2016/TSSPIVET/spivetgeography.htm</a:t>
            </a:r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028565" y="17027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202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01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104</TotalTime>
  <Words>540</Words>
  <Application>Microsoft Office PowerPoint</Application>
  <PresentationFormat>Widescreen</PresentationFormat>
  <Paragraphs>34</Paragraphs>
  <Slides>6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Gill Sans MT</vt:lpstr>
      <vt:lpstr>Gallery</vt:lpstr>
      <vt:lpstr>Earth’s Features</vt:lpstr>
      <vt:lpstr>BOCES 4 Science Kit: Earth’s Features </vt:lpstr>
      <vt:lpstr>1. What are Earth’s Features? 2. Where do we find Earth’s Features? </vt:lpstr>
      <vt:lpstr>Videos  </vt:lpstr>
      <vt:lpstr>Go Outside!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Earth’s Features</dc:title>
  <dc:creator>Windows User</dc:creator>
  <cp:lastModifiedBy>Windows User</cp:lastModifiedBy>
  <cp:revision>11</cp:revision>
  <dcterms:created xsi:type="dcterms:W3CDTF">2020-03-24T22:39:29Z</dcterms:created>
  <dcterms:modified xsi:type="dcterms:W3CDTF">2020-03-25T17:09:55Z</dcterms:modified>
</cp:coreProperties>
</file>